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DED9"/>
    <a:srgbClr val="A1C4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74549" autoAdjust="0"/>
  </p:normalViewPr>
  <p:slideViewPr>
    <p:cSldViewPr snapToGrid="0">
      <p:cViewPr>
        <p:scale>
          <a:sx n="95" d="100"/>
          <a:sy n="95" d="100"/>
        </p:scale>
        <p:origin x="158" y="-12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57BD2E3-FF15-405D-A597-E3008039CEE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907BC5-B6D6-483E-AE1B-E1899FE797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FAB1DA-D56D-4F31-9DCF-503E08836B45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28C47B-3628-41F3-BE37-C4D3C8F9A88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233ACC-D997-47BA-83BD-EB480ADBCBD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E530DC-A3F7-4029-9880-CE35A364F5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797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7C1773-1024-4C0C-BB22-F995B5B1BB2A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108F8-17AD-4A64-9266-4A26F01F3B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4350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_square log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ox_brand">
            <a:extLst>
              <a:ext uri="{FF2B5EF4-FFF2-40B4-BE49-F238E27FC236}">
                <a16:creationId xmlns:a16="http://schemas.microsoft.com/office/drawing/2014/main" id="{7910772C-C4FB-4C72-8068-AC56B73CD8E8}"/>
              </a:ext>
            </a:extLst>
          </p:cNvPr>
          <p:cNvPicPr>
            <a:picLocks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5200" y="525858"/>
            <a:ext cx="1292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14400" y="2204243"/>
            <a:ext cx="10363200" cy="1366837"/>
          </a:xfrm>
        </p:spPr>
        <p:txBody>
          <a:bodyPr anchor="b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914401" y="3957240"/>
            <a:ext cx="10363199" cy="17526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itchFamily="1" charset="2"/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25C143-CFA7-4E94-A6AF-940F76B7EB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096000"/>
            <a:ext cx="2540000" cy="457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8FCC4EC-0209-4371-A261-161AE62C3788}" type="datetime4">
              <a:rPr lang="en-US" smtClean="0"/>
              <a:pPr>
                <a:defRPr/>
              </a:pPr>
              <a:t>November 1, 2022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6F88D2B-D3DC-42B2-8B98-0C4D5644782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9126" y="530938"/>
            <a:ext cx="1278000" cy="1278000"/>
          </a:xfrm>
          <a:prstGeom prst="rect">
            <a:avLst/>
          </a:prstGeom>
          <a:noFill/>
          <a:ln w="635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3D7BF36-0E46-4743-84E4-EB5976810C6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267" y="534518"/>
            <a:ext cx="3638801" cy="1288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265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55E9EEED-D23B-42DB-930B-457D3FFC33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D65BEF6-7D47-4748-8D72-340BDDBCA4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0369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38638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F9D093D-3560-4172-97AE-660A824894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16ECFC6E-AE62-487E-99F2-8D7217A557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7891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4009096-D733-4910-80A5-ADE0F77A726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813404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38638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F9D093D-3560-4172-97AE-660A824894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16ECFC6E-AE62-487E-99F2-8D7217A557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9177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0A6D65-F274-4A4C-98F3-FE03C17E9F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50D6FD-2233-4ED0-80D1-34AAD91656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6115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511300"/>
            <a:ext cx="5080000" cy="41148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511300"/>
            <a:ext cx="5080000" cy="41148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4A8285-FBA6-4EC4-95F8-727CAFDA59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244980E4-2919-4AC7-A837-4924E871AD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9546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48637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48637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429211DB-1A4B-4259-B5E7-22F09BB6E5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075333" y="6261103"/>
            <a:ext cx="1507067" cy="252413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244980E4-2919-4AC7-A837-4924E871AD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7509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59069CEE-F5B0-4D83-91B9-F6D8A8B3C87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97602" y="0"/>
            <a:ext cx="5994398" cy="5805264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87341"/>
            <a:ext cx="5080000" cy="9350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511300"/>
            <a:ext cx="5080000" cy="41148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4A8285-FBA6-4EC4-95F8-727CAFDA59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244980E4-2919-4AC7-A837-4924E871AD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784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4608E0D2-74DB-434C-A54D-704BB794C43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85"/>
            <a:ext cx="5994400" cy="580684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7600" y="287341"/>
            <a:ext cx="5080000" cy="9350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511300"/>
            <a:ext cx="5080000" cy="41148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4A8285-FBA6-4EC4-95F8-727CAFDA59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244980E4-2919-4AC7-A837-4924E871AD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989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7A46474-6ED6-4F2F-A13D-AEB596DCCB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63F22CB-CDC3-4DF2-A416-B0221FB7BF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164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C5D2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>
            <a:extLst>
              <a:ext uri="{FF2B5EF4-FFF2-40B4-BE49-F238E27FC236}">
                <a16:creationId xmlns:a16="http://schemas.microsoft.com/office/drawing/2014/main" id="{A7E55EA3-7D1E-47C1-8442-A9761BD2170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4232" y="5824541"/>
            <a:ext cx="12198351" cy="10366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z="2400"/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1A847687-A0B8-4526-B095-948A7ACBE0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87341"/>
            <a:ext cx="10363200" cy="93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65FCF5CB-9DA8-429C-AA7B-3DA7F7A17F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5113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B80482C-CBB5-4960-BEA4-7AB21C4DCCA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075333" y="6261103"/>
            <a:ext cx="1202267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ts val="1200"/>
              </a:lnSpc>
              <a:defRPr sz="900">
                <a:solidFill>
                  <a:srgbClr val="002147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Page </a:t>
            </a:r>
            <a:fld id="{6B322544-1882-465E-BC9B-6B72C96D2F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1" name="Picture 14" descr="ox_rect">
            <a:extLst>
              <a:ext uri="{FF2B5EF4-FFF2-40B4-BE49-F238E27FC236}">
                <a16:creationId xmlns:a16="http://schemas.microsoft.com/office/drawing/2014/main" id="{4B845F98-BD69-4EFE-8594-E824A1D88ED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6096000"/>
            <a:ext cx="1366838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">
            <a:extLst>
              <a:ext uri="{FF2B5EF4-FFF2-40B4-BE49-F238E27FC236}">
                <a16:creationId xmlns:a16="http://schemas.microsoft.com/office/drawing/2014/main" id="{C78F6602-FE0F-42F4-B617-9B0265DB4B1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7137" y="6092825"/>
            <a:ext cx="13970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https://www.psi.ox.ac.uk/images/site-logos/pandemic-sciences-centre.png">
            <a:extLst>
              <a:ext uri="{FF2B5EF4-FFF2-40B4-BE49-F238E27FC236}">
                <a16:creationId xmlns:a16="http://schemas.microsoft.com/office/drawing/2014/main" id="{22A51151-AE3D-440B-AB52-0DC8E1BA005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0036" y="6092825"/>
            <a:ext cx="1397001" cy="440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9548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3" r:id="rId2"/>
    <p:sldLayoutId id="2147483760" r:id="rId3"/>
    <p:sldLayoutId id="2147483752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</p:sldLayoutIdLst>
  <p:hf hdr="0"/>
  <p:txStyles>
    <p:titleStyle>
      <a:lvl1pPr algn="l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 b="1">
          <a:solidFill>
            <a:srgbClr val="002147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Arial" charset="0"/>
          <a:ea typeface="ＭＳ Ｐゴシック" pitchFamily="1" charset="-128"/>
        </a:defRPr>
      </a:lvl2pPr>
      <a:lvl3pPr algn="l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Arial" charset="0"/>
          <a:ea typeface="ＭＳ Ｐゴシック" pitchFamily="1" charset="-128"/>
        </a:defRPr>
      </a:lvl3pPr>
      <a:lvl4pPr algn="l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Arial" charset="0"/>
          <a:ea typeface="ＭＳ Ｐゴシック" pitchFamily="1" charset="-128"/>
        </a:defRPr>
      </a:lvl4pPr>
      <a:lvl5pPr algn="l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Arial" charset="0"/>
          <a:ea typeface="ＭＳ Ｐゴシック" pitchFamily="1" charset="-128"/>
        </a:defRPr>
      </a:lvl5pPr>
      <a:lvl6pPr marL="457200" algn="l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Arial" charset="0"/>
          <a:ea typeface="ＭＳ Ｐゴシック" pitchFamily="1" charset="-128"/>
        </a:defRPr>
      </a:lvl6pPr>
      <a:lvl7pPr marL="914400" algn="l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Arial" charset="0"/>
          <a:ea typeface="ＭＳ Ｐゴシック" pitchFamily="1" charset="-128"/>
        </a:defRPr>
      </a:lvl7pPr>
      <a:lvl8pPr marL="1371600" algn="l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Arial" charset="0"/>
          <a:ea typeface="ＭＳ Ｐゴシック" pitchFamily="1" charset="-128"/>
        </a:defRPr>
      </a:lvl8pPr>
      <a:lvl9pPr marL="1828800" algn="l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Arial" charset="0"/>
          <a:ea typeface="ＭＳ Ｐゴシック" pitchFamily="1" charset="-128"/>
        </a:defRPr>
      </a:lvl9pPr>
    </p:titleStyle>
    <p:bodyStyle>
      <a:lvl1pPr marL="282575" indent="-282575" algn="l" rtl="0" eaLnBrk="1" fontAlgn="base" hangingPunct="1">
        <a:lnSpc>
          <a:spcPct val="100000"/>
        </a:lnSpc>
        <a:spcBef>
          <a:spcPts val="600"/>
        </a:spcBef>
        <a:spcAft>
          <a:spcPct val="0"/>
        </a:spcAft>
        <a:buClr>
          <a:srgbClr val="002147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63588" indent="-188913" algn="l" rtl="0" eaLnBrk="1" fontAlgn="base" hangingPunct="1">
        <a:lnSpc>
          <a:spcPct val="100000"/>
        </a:lnSpc>
        <a:spcBef>
          <a:spcPts val="600"/>
        </a:spcBef>
        <a:spcAft>
          <a:spcPct val="0"/>
        </a:spcAft>
        <a:buClr>
          <a:srgbClr val="002147"/>
        </a:buClr>
        <a:buSzPct val="80000"/>
        <a:buFont typeface="Wingdings" panose="05000000000000000000" pitchFamily="2" charset="2"/>
        <a:buChar char="§"/>
        <a:defRPr sz="1600">
          <a:solidFill>
            <a:schemeClr val="tx1"/>
          </a:solidFill>
          <a:latin typeface="+mn-lt"/>
          <a:ea typeface="+mn-ea"/>
        </a:defRPr>
      </a:lvl2pPr>
      <a:lvl3pPr marL="1141413" indent="-187325" algn="l" rtl="0" eaLnBrk="1" fontAlgn="base" hangingPunct="1">
        <a:lnSpc>
          <a:spcPct val="100000"/>
        </a:lnSpc>
        <a:spcBef>
          <a:spcPts val="600"/>
        </a:spcBef>
        <a:spcAft>
          <a:spcPct val="0"/>
        </a:spcAft>
        <a:buClr>
          <a:srgbClr val="002147"/>
        </a:buClr>
        <a:buSzPct val="80000"/>
        <a:buFont typeface="Wingdings" panose="05000000000000000000" pitchFamily="2" charset="2"/>
        <a:buChar char="§"/>
        <a:defRPr sz="1600">
          <a:solidFill>
            <a:schemeClr val="tx1"/>
          </a:solidFill>
          <a:latin typeface="+mn-lt"/>
          <a:ea typeface="+mn-ea"/>
        </a:defRPr>
      </a:lvl3pPr>
      <a:lvl4pPr marL="1519238" indent="-187325" algn="l" rtl="0" eaLnBrk="1" fontAlgn="base" hangingPunct="1">
        <a:lnSpc>
          <a:spcPct val="100000"/>
        </a:lnSpc>
        <a:spcBef>
          <a:spcPts val="6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1898650" indent="-188913" algn="l" rtl="0" eaLnBrk="1" fontAlgn="base" hangingPunct="1">
        <a:lnSpc>
          <a:spcPct val="100000"/>
        </a:lnSpc>
        <a:spcBef>
          <a:spcPts val="6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355850" indent="-188913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813050" indent="-188913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270250" indent="-188913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727450" indent="-188913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91582-FB62-4BEA-821C-C72411C32E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F9C853-5B5D-449C-BFD8-1CD7831612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9CB08-FAC5-457E-BD80-0268B9275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FCC4EC-0209-4371-A261-161AE62C3788}" type="datetime4">
              <a:rPr lang="en-US" smtClean="0"/>
              <a:pPr>
                <a:defRPr/>
              </a:pPr>
              <a:t>November 1, 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366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6E2DA-5387-4267-8EAB-777C0311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81524-446D-4E29-8B7F-0F08D1D93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BEE57B-8857-463D-80AC-4F8247B71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9F50D6FD-2233-4ED0-80D1-34AAD91656C9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096656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Oxford blue">
      <a:dk1>
        <a:srgbClr val="000000"/>
      </a:dk1>
      <a:lt1>
        <a:srgbClr val="FFFFFF"/>
      </a:lt1>
      <a:dk2>
        <a:srgbClr val="002147"/>
      </a:dk2>
      <a:lt2>
        <a:srgbClr val="E0DED9"/>
      </a:lt2>
      <a:accent1>
        <a:srgbClr val="44687D"/>
      </a:accent1>
      <a:accent2>
        <a:srgbClr val="007770"/>
      </a:accent2>
      <a:accent3>
        <a:srgbClr val="69913B"/>
      </a:accent3>
      <a:accent4>
        <a:srgbClr val="F5CF47"/>
      </a:accent4>
      <a:accent5>
        <a:srgbClr val="CF7A30"/>
      </a:accent5>
      <a:accent6>
        <a:srgbClr val="872434"/>
      </a:accent6>
      <a:hlink>
        <a:srgbClr val="4891DC"/>
      </a:hlink>
      <a:folHlink>
        <a:srgbClr val="BE0F34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SI PPT template" id="{1190BFED-B251-4344-BBB5-10DD05D908AB}" vid="{B3A795C7-0839-4CB3-91BE-BCFC477581E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B90293B72B724193B1EFCA0A771478" ma:contentTypeVersion="12" ma:contentTypeDescription="Create a new document." ma:contentTypeScope="" ma:versionID="a489cbb487e73d63aeb7fcc2c05f3245">
  <xsd:schema xmlns:xsd="http://www.w3.org/2001/XMLSchema" xmlns:xs="http://www.w3.org/2001/XMLSchema" xmlns:p="http://schemas.microsoft.com/office/2006/metadata/properties" xmlns:ns3="bc5e948b-c098-4f15-b59b-25cb9aa281f2" xmlns:ns4="efb3a482-41b1-415d-8cfb-c8bc041d0229" targetNamespace="http://schemas.microsoft.com/office/2006/metadata/properties" ma:root="true" ma:fieldsID="9db942216dc55d8caaa2609976a371a9" ns3:_="" ns4:_="">
    <xsd:import namespace="bc5e948b-c098-4f15-b59b-25cb9aa281f2"/>
    <xsd:import namespace="efb3a482-41b1-415d-8cfb-c8bc041d022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5e948b-c098-4f15-b59b-25cb9aa281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b3a482-41b1-415d-8cfb-c8bc041d022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3D06C16-917B-4EBA-81AD-39769303E99B}">
  <ds:schemaRefs>
    <ds:schemaRef ds:uri="http://purl.org/dc/terms/"/>
    <ds:schemaRef ds:uri="http://purl.org/dc/elements/1.1/"/>
    <ds:schemaRef ds:uri="efb3a482-41b1-415d-8cfb-c8bc041d0229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bc5e948b-c098-4f15-b59b-25cb9aa281f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6848BF0-90CD-46A0-B3EF-F210B031473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3537E3-4982-4A82-A3E9-9DC8ADF54C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5e948b-c098-4f15-b59b-25cb9aa281f2"/>
    <ds:schemaRef ds:uri="efb3a482-41b1-415d-8cfb-c8bc041d02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PSI PPT template</Template>
  <TotalTime>0</TotalTime>
  <Words>3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Wingdings</vt:lpstr>
      <vt:lpstr>Blank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Savita Anderson</dc:creator>
  <cp:lastModifiedBy>Savita Anderson</cp:lastModifiedBy>
  <cp:revision>1</cp:revision>
  <dcterms:created xsi:type="dcterms:W3CDTF">2022-11-01T11:24:36Z</dcterms:created>
  <dcterms:modified xsi:type="dcterms:W3CDTF">2022-11-01T11:25:12Z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0x010100D9B90293B72B724193B1EFCA0A771478</vt:lpwstr>
  </property>
</Properties>
</file>